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36FAB2-7A79-478A-AB78-2C129880CB95}" v="133" dt="2022-08-11T06:01:16.7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SST, SSS, Currents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F6B7AD7-89D5-EA72-20D4-CB5CE074F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-5080"/>
            <a:ext cx="10058398" cy="804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66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F6B7AD7-89D5-EA72-20D4-CB5CE074F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-5080"/>
            <a:ext cx="10058398" cy="804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09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F6B7AD7-89D5-EA72-20D4-CB5CE074F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-5080"/>
            <a:ext cx="10058398" cy="804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128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F6B7AD7-89D5-EA72-20D4-CB5CE074F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-5080"/>
            <a:ext cx="10058398" cy="804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564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F6B7AD7-89D5-EA72-20D4-CB5CE074F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-5080"/>
            <a:ext cx="10058398" cy="804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F6B7AD7-89D5-EA72-20D4-CB5CE074F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-5080"/>
            <a:ext cx="10058398" cy="804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424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F6B7AD7-89D5-EA72-20D4-CB5CE074F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-5080"/>
            <a:ext cx="10058398" cy="804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179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F6B7AD7-89D5-EA72-20D4-CB5CE074F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-5080"/>
            <a:ext cx="10058398" cy="804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54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F6B7AD7-89D5-EA72-20D4-CB5CE074F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-5080"/>
            <a:ext cx="10058398" cy="804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02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F6B7AD7-89D5-EA72-20D4-CB5CE074F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-5080"/>
            <a:ext cx="10058398" cy="804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28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F6B7AD7-89D5-EA72-20D4-CB5CE074F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-5080"/>
            <a:ext cx="10058400" cy="804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35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F6B7AD7-89D5-EA72-20D4-CB5CE074F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-5080"/>
            <a:ext cx="10058398" cy="804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96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F6B7AD7-89D5-EA72-20D4-CB5CE074F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-5080"/>
            <a:ext cx="10058398" cy="804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228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F6B7AD7-89D5-EA72-20D4-CB5CE074F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-5080"/>
            <a:ext cx="10058399" cy="804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53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F6B7AD7-89D5-EA72-20D4-CB5CE074F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-5080"/>
            <a:ext cx="10058399" cy="804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60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F6B7AD7-89D5-EA72-20D4-CB5CE074F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-5080"/>
            <a:ext cx="10058399" cy="804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15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F6B7AD7-89D5-EA72-20D4-CB5CE074F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-5080"/>
            <a:ext cx="10058399" cy="804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775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F6B7AD7-89D5-EA72-20D4-CB5CE074F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-5080"/>
            <a:ext cx="10058399" cy="804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71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F6B7AD7-89D5-EA72-20D4-CB5CE074F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-5080"/>
            <a:ext cx="10058399" cy="804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390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F6B7AD7-89D5-EA72-20D4-CB5CE074F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-5080"/>
            <a:ext cx="10058399" cy="804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45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SST, SSS, Currents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65</cp:revision>
  <dcterms:created xsi:type="dcterms:W3CDTF">2022-08-11T05:40:43Z</dcterms:created>
  <dcterms:modified xsi:type="dcterms:W3CDTF">2022-08-11T06:06:03Z</dcterms:modified>
</cp:coreProperties>
</file>